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</p:sldIdLst>
  <p:sldSz cx="6858000" cy="37846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92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11" d="100"/>
          <a:sy n="211" d="100"/>
        </p:scale>
        <p:origin x="252" y="168"/>
      </p:cViewPr>
      <p:guideLst>
        <p:guide orient="horz" pos="1192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14350" y="1175680"/>
            <a:ext cx="5829300" cy="811236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28700" y="2144607"/>
            <a:ext cx="4800600" cy="9671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853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8982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3729037" y="219016"/>
            <a:ext cx="1157288" cy="4664169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57176" y="219016"/>
            <a:ext cx="3357563" cy="4664169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950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886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1735" y="2431956"/>
            <a:ext cx="5829300" cy="75166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41735" y="1604075"/>
            <a:ext cx="5829300" cy="827881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095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7176" y="1275551"/>
            <a:ext cx="2257425" cy="36076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628901" y="1275551"/>
            <a:ext cx="2257425" cy="36076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0040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900" y="151559"/>
            <a:ext cx="6172200" cy="63076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847155"/>
            <a:ext cx="3030141" cy="35305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42900" y="1200209"/>
            <a:ext cx="3030141" cy="21805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483770" y="847155"/>
            <a:ext cx="3031331" cy="35305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483770" y="1200209"/>
            <a:ext cx="3031331" cy="21805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5047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4473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1459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901" y="150683"/>
            <a:ext cx="2256235" cy="64128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681288" y="150684"/>
            <a:ext cx="3833813" cy="32300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42901" y="791963"/>
            <a:ext cx="2256235" cy="258877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6904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44216" y="2649220"/>
            <a:ext cx="4114800" cy="31275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344216" y="338161"/>
            <a:ext cx="4114800" cy="22707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344216" y="2961976"/>
            <a:ext cx="4114800" cy="4441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03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42900" y="151559"/>
            <a:ext cx="6172200" cy="630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883074"/>
            <a:ext cx="6172200" cy="24976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42900" y="3507764"/>
            <a:ext cx="16002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25BE3-AFCB-43DD-BAA1-140ECF34159B}" type="datetimeFigureOut">
              <a:rPr lang="de-DE" smtClean="0"/>
              <a:t>14.08.2018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343150" y="3507764"/>
            <a:ext cx="21717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4914900" y="3507764"/>
            <a:ext cx="16002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22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2699400" y="47963"/>
            <a:ext cx="1440160" cy="36108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5301208" y="92638"/>
            <a:ext cx="1440000" cy="17281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5301208" y="1973230"/>
            <a:ext cx="1440000" cy="17189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116632" y="93857"/>
            <a:ext cx="1440160" cy="936000"/>
          </a:xfrm>
          <a:prstGeom prst="rect">
            <a:avLst/>
          </a:prstGeom>
          <a:noFill/>
          <a:ln w="25400"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96712" y="380132"/>
            <a:ext cx="1080000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116632" y="1172220"/>
            <a:ext cx="1440160" cy="252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269694" y="1460252"/>
            <a:ext cx="1134036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14" name="Gerade Verbindung mit Pfeil 13"/>
          <p:cNvCxnSpPr>
            <a:stCxn id="8" idx="3"/>
          </p:cNvCxnSpPr>
          <p:nvPr/>
        </p:nvCxnSpPr>
        <p:spPr>
          <a:xfrm>
            <a:off x="1376712" y="650132"/>
            <a:ext cx="133220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10" idx="3"/>
          </p:cNvCxnSpPr>
          <p:nvPr/>
        </p:nvCxnSpPr>
        <p:spPr>
          <a:xfrm>
            <a:off x="1403730" y="1730252"/>
            <a:ext cx="1307802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 flipH="1">
            <a:off x="1402242" y="3095512"/>
            <a:ext cx="1309290" cy="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cxnSpLocks/>
          </p:cNvCxnSpPr>
          <p:nvPr/>
        </p:nvCxnSpPr>
        <p:spPr>
          <a:xfrm>
            <a:off x="1452465" y="2440907"/>
            <a:ext cx="1256455" cy="774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>
            <a:endCxn id="5" idx="1"/>
          </p:cNvCxnSpPr>
          <p:nvPr/>
        </p:nvCxnSpPr>
        <p:spPr>
          <a:xfrm>
            <a:off x="4149080" y="956734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/>
          <p:nvPr/>
        </p:nvCxnSpPr>
        <p:spPr>
          <a:xfrm>
            <a:off x="4149080" y="2252340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/>
          <p:cNvCxnSpPr/>
          <p:nvPr/>
        </p:nvCxnSpPr>
        <p:spPr>
          <a:xfrm flipH="1">
            <a:off x="4149080" y="3378935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feld 25"/>
          <p:cNvSpPr txBox="1"/>
          <p:nvPr/>
        </p:nvSpPr>
        <p:spPr>
          <a:xfrm>
            <a:off x="296712" y="10800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Bahn</a:t>
            </a:r>
          </a:p>
        </p:txBody>
      </p:sp>
      <p:sp>
        <p:nvSpPr>
          <p:cNvPr id="27" name="Textfeld 26"/>
          <p:cNvSpPr txBox="1"/>
          <p:nvPr/>
        </p:nvSpPr>
        <p:spPr>
          <a:xfrm>
            <a:off x="242676" y="2163007"/>
            <a:ext cx="1204078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28" name="Textfeld 27"/>
          <p:cNvSpPr txBox="1"/>
          <p:nvPr/>
        </p:nvSpPr>
        <p:spPr>
          <a:xfrm>
            <a:off x="269694" y="2840901"/>
            <a:ext cx="1134036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29" name="Textfeld 28"/>
          <p:cNvSpPr txBox="1"/>
          <p:nvPr/>
        </p:nvSpPr>
        <p:spPr>
          <a:xfrm>
            <a:off x="242676" y="1103903"/>
            <a:ext cx="118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HMI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215658" y="1545586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Taster</a:t>
            </a:r>
          </a:p>
        </p:txBody>
      </p:sp>
      <p:sp>
        <p:nvSpPr>
          <p:cNvPr id="31" name="Textfeld 30"/>
          <p:cNvSpPr txBox="1"/>
          <p:nvPr/>
        </p:nvSpPr>
        <p:spPr>
          <a:xfrm>
            <a:off x="163240" y="2127803"/>
            <a:ext cx="1346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Handregler</a:t>
            </a:r>
          </a:p>
          <a:p>
            <a:pPr algn="ctr"/>
            <a:r>
              <a:rPr lang="de-DE" sz="1400" dirty="0"/>
              <a:t>(Potentiometer)</a:t>
            </a:r>
          </a:p>
        </p:txBody>
      </p:sp>
      <p:sp>
        <p:nvSpPr>
          <p:cNvPr id="32" name="Textfeld 31"/>
          <p:cNvSpPr txBox="1"/>
          <p:nvPr/>
        </p:nvSpPr>
        <p:spPr>
          <a:xfrm>
            <a:off x="242676" y="2941624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LEDs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2699400" y="1701238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 err="1"/>
              <a:t>Arduino</a:t>
            </a:r>
            <a:endParaRPr lang="de-DE" sz="1400" dirty="0"/>
          </a:p>
        </p:txBody>
      </p:sp>
      <p:sp>
        <p:nvSpPr>
          <p:cNvPr id="46" name="Textfeld 45"/>
          <p:cNvSpPr txBox="1"/>
          <p:nvPr/>
        </p:nvSpPr>
        <p:spPr>
          <a:xfrm>
            <a:off x="5301208" y="802845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 err="1"/>
              <a:t>RaspberryPi</a:t>
            </a:r>
            <a:endParaRPr lang="de-DE" sz="1400" dirty="0"/>
          </a:p>
        </p:txBody>
      </p:sp>
      <p:sp>
        <p:nvSpPr>
          <p:cNvPr id="47" name="Textfeld 46"/>
          <p:cNvSpPr txBox="1"/>
          <p:nvPr/>
        </p:nvSpPr>
        <p:spPr>
          <a:xfrm>
            <a:off x="5301208" y="2678836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/>
              <a:t>Tiefsetzsteller</a:t>
            </a:r>
          </a:p>
        </p:txBody>
      </p:sp>
      <p:sp>
        <p:nvSpPr>
          <p:cNvPr id="48" name="Textfeld 47"/>
          <p:cNvSpPr txBox="1"/>
          <p:nvPr/>
        </p:nvSpPr>
        <p:spPr>
          <a:xfrm>
            <a:off x="4293096" y="1990730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DC(PWM)</a:t>
            </a:r>
          </a:p>
        </p:txBody>
      </p:sp>
      <p:sp>
        <p:nvSpPr>
          <p:cNvPr id="49" name="Textfeld 48"/>
          <p:cNvSpPr txBox="1"/>
          <p:nvPr/>
        </p:nvSpPr>
        <p:spPr>
          <a:xfrm>
            <a:off x="4293096" y="311929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ADC</a:t>
            </a:r>
          </a:p>
        </p:txBody>
      </p:sp>
      <p:sp>
        <p:nvSpPr>
          <p:cNvPr id="51" name="Textfeld 50"/>
          <p:cNvSpPr txBox="1"/>
          <p:nvPr/>
        </p:nvSpPr>
        <p:spPr>
          <a:xfrm>
            <a:off x="4293096" y="695124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TTL(UART)</a:t>
            </a:r>
          </a:p>
        </p:txBody>
      </p:sp>
      <p:sp>
        <p:nvSpPr>
          <p:cNvPr id="52" name="Textfeld 51"/>
          <p:cNvSpPr txBox="1"/>
          <p:nvPr/>
        </p:nvSpPr>
        <p:spPr>
          <a:xfrm>
            <a:off x="258682" y="487596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Sensoren</a:t>
            </a:r>
          </a:p>
        </p:txBody>
      </p:sp>
      <p:sp>
        <p:nvSpPr>
          <p:cNvPr id="54" name="Textfeld 53"/>
          <p:cNvSpPr txBox="1"/>
          <p:nvPr/>
        </p:nvSpPr>
        <p:spPr>
          <a:xfrm>
            <a:off x="1625583" y="2163007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ADC</a:t>
            </a:r>
          </a:p>
        </p:txBody>
      </p:sp>
      <p:sp>
        <p:nvSpPr>
          <p:cNvPr id="55" name="Textfeld 54"/>
          <p:cNvSpPr txBox="1"/>
          <p:nvPr/>
        </p:nvSpPr>
        <p:spPr>
          <a:xfrm>
            <a:off x="1625583" y="1454453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  <p:sp>
        <p:nvSpPr>
          <p:cNvPr id="56" name="Textfeld 55"/>
          <p:cNvSpPr txBox="1"/>
          <p:nvPr/>
        </p:nvSpPr>
        <p:spPr>
          <a:xfrm>
            <a:off x="1624839" y="284929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  <p:sp>
        <p:nvSpPr>
          <p:cNvPr id="57" name="Textfeld 56"/>
          <p:cNvSpPr txBox="1"/>
          <p:nvPr/>
        </p:nvSpPr>
        <p:spPr>
          <a:xfrm>
            <a:off x="1625583" y="38852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</p:spTree>
    <p:extLst>
      <p:ext uri="{BB962C8B-B14F-4D97-AF65-F5344CB8AC3E}">
        <p14:creationId xmlns:p14="http://schemas.microsoft.com/office/powerpoint/2010/main" val="349565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9D80DF1-4F7D-4FD6-ABE2-34A74C372EBD}"/>
              </a:ext>
            </a:extLst>
          </p:cNvPr>
          <p:cNvSpPr txBox="1"/>
          <p:nvPr/>
        </p:nvSpPr>
        <p:spPr>
          <a:xfrm>
            <a:off x="903231" y="463226"/>
            <a:ext cx="72007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EACD9C4F-3BC1-4C75-8D94-78E0A4AA2955}"/>
              </a:ext>
            </a:extLst>
          </p:cNvPr>
          <p:cNvCxnSpPr>
            <a:cxnSpLocks/>
          </p:cNvCxnSpPr>
          <p:nvPr/>
        </p:nvCxnSpPr>
        <p:spPr>
          <a:xfrm>
            <a:off x="1268929" y="787202"/>
            <a:ext cx="0" cy="360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51D2086E-4EC6-42E1-BC96-13EA395444FF}"/>
              </a:ext>
            </a:extLst>
          </p:cNvPr>
          <p:cNvSpPr txBox="1"/>
          <p:nvPr/>
        </p:nvSpPr>
        <p:spPr>
          <a:xfrm>
            <a:off x="903230" y="1158328"/>
            <a:ext cx="72006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076264B-5054-4280-AE0D-A1104D432CCC}"/>
              </a:ext>
            </a:extLst>
          </p:cNvPr>
          <p:cNvSpPr txBox="1"/>
          <p:nvPr/>
        </p:nvSpPr>
        <p:spPr>
          <a:xfrm>
            <a:off x="764873" y="502103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Handbetrieb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90CD078-0793-43C1-875A-12621DC73C56}"/>
              </a:ext>
            </a:extLst>
          </p:cNvPr>
          <p:cNvCxnSpPr/>
          <p:nvPr/>
        </p:nvCxnSpPr>
        <p:spPr>
          <a:xfrm flipH="1">
            <a:off x="1124743" y="967282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8ECC72E9-10AE-495C-8E5E-E4A9C3BDAEF5}"/>
              </a:ext>
            </a:extLst>
          </p:cNvPr>
          <p:cNvSpPr txBox="1"/>
          <p:nvPr/>
        </p:nvSpPr>
        <p:spPr>
          <a:xfrm>
            <a:off x="224268" y="767167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 Auto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B15AF37-BAD8-40B6-96C5-0707029DA633}"/>
              </a:ext>
            </a:extLst>
          </p:cNvPr>
          <p:cNvSpPr txBox="1"/>
          <p:nvPr/>
        </p:nvSpPr>
        <p:spPr>
          <a:xfrm>
            <a:off x="759205" y="1196162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Auto-</a:t>
            </a:r>
            <a:r>
              <a:rPr lang="de-DE" sz="1000" dirty="0" err="1"/>
              <a:t>Wait</a:t>
            </a:r>
            <a:endParaRPr lang="de-DE" sz="1000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5497B6F6-090B-4C41-B424-5B5270198AC8}"/>
              </a:ext>
            </a:extLst>
          </p:cNvPr>
          <p:cNvCxnSpPr>
            <a:cxnSpLocks/>
          </p:cNvCxnSpPr>
          <p:nvPr/>
        </p:nvCxnSpPr>
        <p:spPr>
          <a:xfrm>
            <a:off x="1268589" y="1851031"/>
            <a:ext cx="170" cy="3624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DC8F8665-5256-412F-BE13-9DFD73923C1A}"/>
              </a:ext>
            </a:extLst>
          </p:cNvPr>
          <p:cNvSpPr txBox="1"/>
          <p:nvPr/>
        </p:nvSpPr>
        <p:spPr>
          <a:xfrm>
            <a:off x="903060" y="2224556"/>
            <a:ext cx="72006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AD76D694-2579-4E20-A74E-DE327B060298}"/>
              </a:ext>
            </a:extLst>
          </p:cNvPr>
          <p:cNvCxnSpPr/>
          <p:nvPr/>
        </p:nvCxnSpPr>
        <p:spPr>
          <a:xfrm flipH="1">
            <a:off x="1124573" y="2033510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EBC5952E-68F2-4374-869A-34713BB00440}"/>
              </a:ext>
            </a:extLst>
          </p:cNvPr>
          <p:cNvSpPr txBox="1"/>
          <p:nvPr/>
        </p:nvSpPr>
        <p:spPr>
          <a:xfrm>
            <a:off x="759035" y="2262390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Auto-Run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46F68BD8-0BA1-4380-B801-9DF7F2968B3D}"/>
              </a:ext>
            </a:extLst>
          </p:cNvPr>
          <p:cNvSpPr txBox="1"/>
          <p:nvPr/>
        </p:nvSpPr>
        <p:spPr>
          <a:xfrm>
            <a:off x="218431" y="1837388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Carrera Handregler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01478117-BA64-4AB7-AEED-AA7516658345}"/>
              </a:ext>
            </a:extLst>
          </p:cNvPr>
          <p:cNvSpPr txBox="1"/>
          <p:nvPr/>
        </p:nvSpPr>
        <p:spPr>
          <a:xfrm>
            <a:off x="1257606" y="484007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3D38CC5-B9EC-43AE-9DF1-98F2253A753F}"/>
              </a:ext>
            </a:extLst>
          </p:cNvPr>
          <p:cNvSpPr txBox="1"/>
          <p:nvPr/>
        </p:nvSpPr>
        <p:spPr>
          <a:xfrm>
            <a:off x="1263261" y="1182378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S1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6BCA4D5-2788-420B-B72F-9D7AF9AAA417}"/>
              </a:ext>
            </a:extLst>
          </p:cNvPr>
          <p:cNvSpPr txBox="1"/>
          <p:nvPr/>
        </p:nvSpPr>
        <p:spPr>
          <a:xfrm>
            <a:off x="1257424" y="2247001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S2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E3820F06-A7E4-4243-A895-2EFF7DD3EC7C}"/>
              </a:ext>
            </a:extLst>
          </p:cNvPr>
          <p:cNvCxnSpPr>
            <a:cxnSpLocks/>
          </p:cNvCxnSpPr>
          <p:nvPr/>
        </p:nvCxnSpPr>
        <p:spPr>
          <a:xfrm>
            <a:off x="1268759" y="1482304"/>
            <a:ext cx="0" cy="37112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52778153-615A-4C96-9460-B1E55030B344}"/>
              </a:ext>
            </a:extLst>
          </p:cNvPr>
          <p:cNvCxnSpPr>
            <a:cxnSpLocks/>
          </p:cNvCxnSpPr>
          <p:nvPr/>
        </p:nvCxnSpPr>
        <p:spPr>
          <a:xfrm flipH="1">
            <a:off x="1195140" y="1844565"/>
            <a:ext cx="1728192" cy="23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E2F86CF3-A85A-4836-B3F0-EF7F34425DED}"/>
              </a:ext>
            </a:extLst>
          </p:cNvPr>
          <p:cNvCxnSpPr>
            <a:cxnSpLocks/>
          </p:cNvCxnSpPr>
          <p:nvPr/>
        </p:nvCxnSpPr>
        <p:spPr>
          <a:xfrm>
            <a:off x="2779313" y="1848265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8C602594-2CAB-4F40-8457-2CC3EE03A17C}"/>
              </a:ext>
            </a:extLst>
          </p:cNvPr>
          <p:cNvCxnSpPr/>
          <p:nvPr/>
        </p:nvCxnSpPr>
        <p:spPr>
          <a:xfrm flipH="1">
            <a:off x="2635350" y="2027601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F2102322-489E-42AA-B227-9B48688D2325}"/>
              </a:ext>
            </a:extLst>
          </p:cNvPr>
          <p:cNvSpPr txBox="1"/>
          <p:nvPr/>
        </p:nvSpPr>
        <p:spPr>
          <a:xfrm>
            <a:off x="1767317" y="1848519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</a:t>
            </a:r>
          </a:p>
          <a:p>
            <a:pPr algn="ctr"/>
            <a:r>
              <a:rPr lang="de-DE" sz="1000" dirty="0"/>
              <a:t>Manuell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A1506F2-D644-42F5-BB9A-468CAC75721B}"/>
              </a:ext>
            </a:extLst>
          </p:cNvPr>
          <p:cNvSpPr txBox="1"/>
          <p:nvPr/>
        </p:nvSpPr>
        <p:spPr>
          <a:xfrm>
            <a:off x="2275257" y="2129993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3B803FA4-0D64-4E63-8F73-B47D86725D0A}"/>
              </a:ext>
            </a:extLst>
          </p:cNvPr>
          <p:cNvCxnSpPr>
            <a:cxnSpLocks/>
          </p:cNvCxnSpPr>
          <p:nvPr/>
        </p:nvCxnSpPr>
        <p:spPr>
          <a:xfrm>
            <a:off x="1268589" y="2561834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7F367D39-3C20-41CD-A9E7-1C6487A52203}"/>
              </a:ext>
            </a:extLst>
          </p:cNvPr>
          <p:cNvCxnSpPr>
            <a:cxnSpLocks/>
          </p:cNvCxnSpPr>
          <p:nvPr/>
        </p:nvCxnSpPr>
        <p:spPr>
          <a:xfrm>
            <a:off x="1268760" y="92100"/>
            <a:ext cx="0" cy="371126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DD2F7B2F-0EE4-4686-A5AF-F78653862793}"/>
              </a:ext>
            </a:extLst>
          </p:cNvPr>
          <p:cNvCxnSpPr>
            <a:cxnSpLocks/>
          </p:cNvCxnSpPr>
          <p:nvPr/>
        </p:nvCxnSpPr>
        <p:spPr>
          <a:xfrm flipH="1">
            <a:off x="1195140" y="2919970"/>
            <a:ext cx="1728192" cy="23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241C4953-8102-4CF9-A960-6AE30A149AD5}"/>
              </a:ext>
            </a:extLst>
          </p:cNvPr>
          <p:cNvCxnSpPr>
            <a:cxnSpLocks/>
          </p:cNvCxnSpPr>
          <p:nvPr/>
        </p:nvCxnSpPr>
        <p:spPr>
          <a:xfrm>
            <a:off x="2779313" y="2921202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F7710546-933B-4835-BC45-CD30B3FFE011}"/>
              </a:ext>
            </a:extLst>
          </p:cNvPr>
          <p:cNvCxnSpPr/>
          <p:nvPr/>
        </p:nvCxnSpPr>
        <p:spPr>
          <a:xfrm flipH="1">
            <a:off x="2635350" y="3100538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9AFB2E12-21B7-4A64-A8CD-0368E4C04879}"/>
              </a:ext>
            </a:extLst>
          </p:cNvPr>
          <p:cNvSpPr txBox="1"/>
          <p:nvPr/>
        </p:nvSpPr>
        <p:spPr>
          <a:xfrm>
            <a:off x="1767317" y="2919970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</a:t>
            </a:r>
          </a:p>
          <a:p>
            <a:pPr algn="ctr"/>
            <a:r>
              <a:rPr lang="de-DE" sz="1000" dirty="0"/>
              <a:t>Manuell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B1B056F2-ADAE-4EB6-B834-021A756F804D}"/>
              </a:ext>
            </a:extLst>
          </p:cNvPr>
          <p:cNvSpPr txBox="1"/>
          <p:nvPr/>
        </p:nvSpPr>
        <p:spPr>
          <a:xfrm>
            <a:off x="2275257" y="3202930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778AFFF1-DE61-479C-9CB6-9F916C84374F}"/>
              </a:ext>
            </a:extLst>
          </p:cNvPr>
          <p:cNvCxnSpPr>
            <a:cxnSpLocks/>
          </p:cNvCxnSpPr>
          <p:nvPr/>
        </p:nvCxnSpPr>
        <p:spPr>
          <a:xfrm>
            <a:off x="1268759" y="2920458"/>
            <a:ext cx="0" cy="360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3E598A6B-06A4-4D9C-BD78-60023A28780C}"/>
              </a:ext>
            </a:extLst>
          </p:cNvPr>
          <p:cNvCxnSpPr/>
          <p:nvPr/>
        </p:nvCxnSpPr>
        <p:spPr>
          <a:xfrm flipH="1">
            <a:off x="1124573" y="3100538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32C0B0B6-2BA2-43F4-98E8-85280F7DF030}"/>
              </a:ext>
            </a:extLst>
          </p:cNvPr>
          <p:cNvSpPr txBox="1"/>
          <p:nvPr/>
        </p:nvSpPr>
        <p:spPr>
          <a:xfrm>
            <a:off x="224098" y="2900423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 Auto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849045D3-6D26-4581-9292-C05BF92B1BE4}"/>
              </a:ext>
            </a:extLst>
          </p:cNvPr>
          <p:cNvSpPr txBox="1"/>
          <p:nvPr/>
        </p:nvSpPr>
        <p:spPr>
          <a:xfrm>
            <a:off x="763312" y="3202930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S1</a:t>
            </a:r>
          </a:p>
        </p:txBody>
      </p:sp>
    </p:spTree>
    <p:extLst>
      <p:ext uri="{BB962C8B-B14F-4D97-AF65-F5344CB8AC3E}">
        <p14:creationId xmlns:p14="http://schemas.microsoft.com/office/powerpoint/2010/main" val="953695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A271522-996F-4EE9-9A54-2BC0C62DFA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21" y="0"/>
            <a:ext cx="5514558" cy="37846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4647F17-9CF9-432A-BB24-694534BD7DB7}"/>
              </a:ext>
            </a:extLst>
          </p:cNvPr>
          <p:cNvSpPr/>
          <p:nvPr/>
        </p:nvSpPr>
        <p:spPr>
          <a:xfrm>
            <a:off x="1372810" y="164108"/>
            <a:ext cx="3928398" cy="7200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281F226-FD20-46E2-B9C6-AD520BBF846A}"/>
              </a:ext>
            </a:extLst>
          </p:cNvPr>
          <p:cNvSpPr txBox="1"/>
          <p:nvPr/>
        </p:nvSpPr>
        <p:spPr>
          <a:xfrm>
            <a:off x="2060848" y="10144"/>
            <a:ext cx="608106" cy="2302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PV Bahn A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83B80EF-B117-4AA7-A528-8DF20EC1BEA1}"/>
              </a:ext>
            </a:extLst>
          </p:cNvPr>
          <p:cNvSpPr/>
          <p:nvPr/>
        </p:nvSpPr>
        <p:spPr>
          <a:xfrm>
            <a:off x="4913783" y="2180332"/>
            <a:ext cx="1272495" cy="1584176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AD8CFF4-E880-4C2A-A9BE-ED8699DC87FC}"/>
              </a:ext>
            </a:extLst>
          </p:cNvPr>
          <p:cNvSpPr txBox="1"/>
          <p:nvPr/>
        </p:nvSpPr>
        <p:spPr>
          <a:xfrm>
            <a:off x="4948183" y="3487534"/>
            <a:ext cx="293918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1364A55-0313-4894-8815-2A54E319A258}"/>
              </a:ext>
            </a:extLst>
          </p:cNvPr>
          <p:cNvSpPr txBox="1"/>
          <p:nvPr/>
        </p:nvSpPr>
        <p:spPr>
          <a:xfrm>
            <a:off x="4037440" y="0"/>
            <a:ext cx="604900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PV Bahn B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3B236413-3FB2-4362-83BF-5F3205E602E0}"/>
              </a:ext>
            </a:extLst>
          </p:cNvPr>
          <p:cNvCxnSpPr>
            <a:cxnSpLocks/>
          </p:cNvCxnSpPr>
          <p:nvPr/>
        </p:nvCxnSpPr>
        <p:spPr>
          <a:xfrm>
            <a:off x="3429000" y="164108"/>
            <a:ext cx="0" cy="720080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92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1D358A9F-648F-4DFA-8913-71C1E9F3F8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090" y="0"/>
            <a:ext cx="4217820" cy="37846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7596207-FCD2-4695-AFBB-501D6F671254}"/>
              </a:ext>
            </a:extLst>
          </p:cNvPr>
          <p:cNvSpPr/>
          <p:nvPr/>
        </p:nvSpPr>
        <p:spPr>
          <a:xfrm>
            <a:off x="3068960" y="524148"/>
            <a:ext cx="936104" cy="1440160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E644082-9D6D-456A-9A0E-0B2A496D4AB2}"/>
              </a:ext>
            </a:extLst>
          </p:cNvPr>
          <p:cNvSpPr/>
          <p:nvPr/>
        </p:nvSpPr>
        <p:spPr>
          <a:xfrm>
            <a:off x="4437112" y="524148"/>
            <a:ext cx="936104" cy="1440160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4E7E5B3-3256-4FF0-8490-346B8D4ACF68}"/>
              </a:ext>
            </a:extLst>
          </p:cNvPr>
          <p:cNvSpPr/>
          <p:nvPr/>
        </p:nvSpPr>
        <p:spPr>
          <a:xfrm>
            <a:off x="1320090" y="446864"/>
            <a:ext cx="1676862" cy="108539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F9588F9-A62D-4721-B813-D5C166AA84B1}"/>
              </a:ext>
            </a:extLst>
          </p:cNvPr>
          <p:cNvSpPr/>
          <p:nvPr/>
        </p:nvSpPr>
        <p:spPr>
          <a:xfrm>
            <a:off x="1484784" y="1573034"/>
            <a:ext cx="1080120" cy="211946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1756427-0D76-4808-9AA6-FF399318A156}"/>
              </a:ext>
            </a:extLst>
          </p:cNvPr>
          <p:cNvSpPr/>
          <p:nvPr/>
        </p:nvSpPr>
        <p:spPr>
          <a:xfrm>
            <a:off x="4005064" y="380132"/>
            <a:ext cx="432048" cy="50405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4AD5CCE-508A-4140-AC65-7033B50D74EB}"/>
              </a:ext>
            </a:extLst>
          </p:cNvPr>
          <p:cNvSpPr/>
          <p:nvPr/>
        </p:nvSpPr>
        <p:spPr>
          <a:xfrm>
            <a:off x="4005064" y="884188"/>
            <a:ext cx="432048" cy="648072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EE515F2-DF9E-480D-ADC1-4995B55E7186}"/>
              </a:ext>
            </a:extLst>
          </p:cNvPr>
          <p:cNvSpPr/>
          <p:nvPr/>
        </p:nvSpPr>
        <p:spPr>
          <a:xfrm>
            <a:off x="2960948" y="1979124"/>
            <a:ext cx="2412268" cy="171337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55BE4FB-B3D4-47E5-A1BE-AED59AF1A96E}"/>
              </a:ext>
            </a:extLst>
          </p:cNvPr>
          <p:cNvCxnSpPr>
            <a:cxnSpLocks/>
          </p:cNvCxnSpPr>
          <p:nvPr/>
        </p:nvCxnSpPr>
        <p:spPr>
          <a:xfrm flipH="1" flipV="1">
            <a:off x="4905164" y="1281894"/>
            <a:ext cx="595243" cy="46758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5DCC876-3CDA-471E-80CA-47CE7132DB66}"/>
              </a:ext>
            </a:extLst>
          </p:cNvPr>
          <p:cNvCxnSpPr>
            <a:cxnSpLocks/>
          </p:cNvCxnSpPr>
          <p:nvPr/>
        </p:nvCxnSpPr>
        <p:spPr>
          <a:xfrm flipH="1" flipV="1">
            <a:off x="3537012" y="1281894"/>
            <a:ext cx="1963652" cy="59337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AA15143E-5CC7-4A6E-B6D3-3CECC1EA9080}"/>
              </a:ext>
            </a:extLst>
          </p:cNvPr>
          <p:cNvSpPr txBox="1"/>
          <p:nvPr/>
        </p:nvSpPr>
        <p:spPr>
          <a:xfrm>
            <a:off x="5390506" y="1724247"/>
            <a:ext cx="798864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Tiefsetzsteller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C0A4709-D567-4106-9C7E-9B228B39B0B2}"/>
              </a:ext>
            </a:extLst>
          </p:cNvPr>
          <p:cNvSpPr txBox="1"/>
          <p:nvPr/>
        </p:nvSpPr>
        <p:spPr>
          <a:xfrm>
            <a:off x="4388958" y="38770"/>
            <a:ext cx="1111449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 err="1"/>
              <a:t>Reset</a:t>
            </a:r>
            <a:r>
              <a:rPr lang="de-DE" sz="1000" dirty="0"/>
              <a:t> Visualisierung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727B75D8-4514-4615-A102-9B7ED0790BF8}"/>
              </a:ext>
            </a:extLst>
          </p:cNvPr>
          <p:cNvCxnSpPr>
            <a:cxnSpLocks/>
          </p:cNvCxnSpPr>
          <p:nvPr/>
        </p:nvCxnSpPr>
        <p:spPr>
          <a:xfrm flipH="1">
            <a:off x="4203966" y="262832"/>
            <a:ext cx="740973" cy="37827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1AB85632-9FF4-4857-89FA-7893B66F9F89}"/>
              </a:ext>
            </a:extLst>
          </p:cNvPr>
          <p:cNvCxnSpPr>
            <a:cxnSpLocks/>
          </p:cNvCxnSpPr>
          <p:nvPr/>
        </p:nvCxnSpPr>
        <p:spPr>
          <a:xfrm flipH="1">
            <a:off x="4221088" y="521619"/>
            <a:ext cx="1155900" cy="72215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DEF8A805-7D84-4145-BFA7-613671E665BC}"/>
              </a:ext>
            </a:extLst>
          </p:cNvPr>
          <p:cNvSpPr txBox="1"/>
          <p:nvPr/>
        </p:nvSpPr>
        <p:spPr>
          <a:xfrm>
            <a:off x="5285282" y="341368"/>
            <a:ext cx="903059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Verbindung </a:t>
            </a:r>
          </a:p>
          <a:p>
            <a:r>
              <a:rPr lang="de-DE" sz="1000" dirty="0"/>
              <a:t>zu Bahn (Sub-D)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FF9384F8-1688-4AB7-B90D-A7F6D3520167}"/>
              </a:ext>
            </a:extLst>
          </p:cNvPr>
          <p:cNvCxnSpPr>
            <a:cxnSpLocks/>
          </p:cNvCxnSpPr>
          <p:nvPr/>
        </p:nvCxnSpPr>
        <p:spPr>
          <a:xfrm>
            <a:off x="1955993" y="237342"/>
            <a:ext cx="139554" cy="75222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>
            <a:extLst>
              <a:ext uri="{FF2B5EF4-FFF2-40B4-BE49-F238E27FC236}">
                <a16:creationId xmlns:a16="http://schemas.microsoft.com/office/drawing/2014/main" id="{F5ECB804-0418-44B9-A7A3-FA11C557EB7F}"/>
              </a:ext>
            </a:extLst>
          </p:cNvPr>
          <p:cNvSpPr txBox="1"/>
          <p:nvPr/>
        </p:nvSpPr>
        <p:spPr>
          <a:xfrm>
            <a:off x="1602796" y="38770"/>
            <a:ext cx="693066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 err="1"/>
              <a:t>RaspberryPi</a:t>
            </a:r>
            <a:endParaRPr lang="de-DE" sz="1000" dirty="0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82308797-461F-4911-89F8-82D308E7C207}"/>
              </a:ext>
            </a:extLst>
          </p:cNvPr>
          <p:cNvSpPr txBox="1"/>
          <p:nvPr/>
        </p:nvSpPr>
        <p:spPr>
          <a:xfrm>
            <a:off x="1331254" y="3535465"/>
            <a:ext cx="489484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Arduino</a:t>
            </a: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55EE431C-E15E-4A27-A3C5-C145B18D0A0C}"/>
              </a:ext>
            </a:extLst>
          </p:cNvPr>
          <p:cNvCxnSpPr>
            <a:cxnSpLocks/>
            <a:stCxn id="38" idx="0"/>
          </p:cNvCxnSpPr>
          <p:nvPr/>
        </p:nvCxnSpPr>
        <p:spPr>
          <a:xfrm flipV="1">
            <a:off x="1575996" y="2632767"/>
            <a:ext cx="398272" cy="90269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24D1A3EB-19D3-42BD-A9FC-2563BD68F110}"/>
              </a:ext>
            </a:extLst>
          </p:cNvPr>
          <p:cNvCxnSpPr>
            <a:cxnSpLocks/>
          </p:cNvCxnSpPr>
          <p:nvPr/>
        </p:nvCxnSpPr>
        <p:spPr>
          <a:xfrm flipH="1">
            <a:off x="3956622" y="2567300"/>
            <a:ext cx="396104" cy="0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5FABFE5D-41C9-4D73-A688-AF1E363A3FD7}"/>
              </a:ext>
            </a:extLst>
          </p:cNvPr>
          <p:cNvCxnSpPr>
            <a:cxnSpLocks/>
          </p:cNvCxnSpPr>
          <p:nvPr/>
        </p:nvCxnSpPr>
        <p:spPr>
          <a:xfrm>
            <a:off x="3956622" y="2567300"/>
            <a:ext cx="0" cy="1125200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53">
            <a:extLst>
              <a:ext uri="{FF2B5EF4-FFF2-40B4-BE49-F238E27FC236}">
                <a16:creationId xmlns:a16="http://schemas.microsoft.com/office/drawing/2014/main" id="{FDDE1FD0-E6F8-4349-8C89-11219EE300B5}"/>
              </a:ext>
            </a:extLst>
          </p:cNvPr>
          <p:cNvCxnSpPr>
            <a:cxnSpLocks/>
          </p:cNvCxnSpPr>
          <p:nvPr/>
        </p:nvCxnSpPr>
        <p:spPr>
          <a:xfrm>
            <a:off x="4365104" y="1979124"/>
            <a:ext cx="0" cy="588176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feld 67">
            <a:extLst>
              <a:ext uri="{FF2B5EF4-FFF2-40B4-BE49-F238E27FC236}">
                <a16:creationId xmlns:a16="http://schemas.microsoft.com/office/drawing/2014/main" id="{E38F7B42-BCA4-4FCD-B4D6-88BBAE238050}"/>
              </a:ext>
            </a:extLst>
          </p:cNvPr>
          <p:cNvSpPr txBox="1"/>
          <p:nvPr/>
        </p:nvSpPr>
        <p:spPr>
          <a:xfrm>
            <a:off x="3571414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0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B46493DF-1C5B-4062-9686-F45BB0D4312B}"/>
              </a:ext>
            </a:extLst>
          </p:cNvPr>
          <p:cNvSpPr txBox="1"/>
          <p:nvPr/>
        </p:nvSpPr>
        <p:spPr>
          <a:xfrm>
            <a:off x="3996351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1</a:t>
            </a:r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FB96BAE9-2540-410F-B61E-EBB56C6BEAB2}"/>
              </a:ext>
            </a:extLst>
          </p:cNvPr>
          <p:cNvSpPr txBox="1"/>
          <p:nvPr/>
        </p:nvSpPr>
        <p:spPr>
          <a:xfrm>
            <a:off x="4413909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2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087CEF91-4249-4F75-B73C-DD242A82815A}"/>
              </a:ext>
            </a:extLst>
          </p:cNvPr>
          <p:cNvSpPr txBox="1"/>
          <p:nvPr/>
        </p:nvSpPr>
        <p:spPr>
          <a:xfrm>
            <a:off x="3080160" y="2060342"/>
            <a:ext cx="456852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Wechsel-schalter 0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92FEE732-EF35-42CD-8BBF-2CD8084F7688}"/>
              </a:ext>
            </a:extLst>
          </p:cNvPr>
          <p:cNvSpPr txBox="1"/>
          <p:nvPr/>
        </p:nvSpPr>
        <p:spPr>
          <a:xfrm>
            <a:off x="4786923" y="2053266"/>
            <a:ext cx="456852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Wechsel-schalter 1</a:t>
            </a:r>
          </a:p>
        </p:txBody>
      </p:sp>
      <p:cxnSp>
        <p:nvCxnSpPr>
          <p:cNvPr id="76" name="Gerade Verbindung mit Pfeil 75">
            <a:extLst>
              <a:ext uri="{FF2B5EF4-FFF2-40B4-BE49-F238E27FC236}">
                <a16:creationId xmlns:a16="http://schemas.microsoft.com/office/drawing/2014/main" id="{51F4D5CA-6CC7-4646-8497-1EDC60313463}"/>
              </a:ext>
            </a:extLst>
          </p:cNvPr>
          <p:cNvCxnSpPr>
            <a:cxnSpLocks/>
          </p:cNvCxnSpPr>
          <p:nvPr/>
        </p:nvCxnSpPr>
        <p:spPr>
          <a:xfrm>
            <a:off x="3068960" y="3172532"/>
            <a:ext cx="462222" cy="15992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CE4A835E-1388-40E2-95F9-9F188AED9FDF}"/>
              </a:ext>
            </a:extLst>
          </p:cNvPr>
          <p:cNvCxnSpPr>
            <a:cxnSpLocks/>
            <a:stCxn id="75" idx="3"/>
          </p:cNvCxnSpPr>
          <p:nvPr/>
        </p:nvCxnSpPr>
        <p:spPr>
          <a:xfrm>
            <a:off x="3146118" y="3084116"/>
            <a:ext cx="1759046" cy="24834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feld 74">
            <a:extLst>
              <a:ext uri="{FF2B5EF4-FFF2-40B4-BE49-F238E27FC236}">
                <a16:creationId xmlns:a16="http://schemas.microsoft.com/office/drawing/2014/main" id="{7FDBF3E1-0429-44CC-903E-8CC33A93458E}"/>
              </a:ext>
            </a:extLst>
          </p:cNvPr>
          <p:cNvSpPr txBox="1"/>
          <p:nvPr/>
        </p:nvSpPr>
        <p:spPr>
          <a:xfrm>
            <a:off x="2656639" y="2961005"/>
            <a:ext cx="48947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Anschluss</a:t>
            </a:r>
          </a:p>
          <a:p>
            <a:r>
              <a:rPr lang="de-DE" sz="800" dirty="0"/>
              <a:t>Handregler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D98F8B8-8CE8-4E25-9689-7022E22C22C2}"/>
              </a:ext>
            </a:extLst>
          </p:cNvPr>
          <p:cNvSpPr txBox="1"/>
          <p:nvPr/>
        </p:nvSpPr>
        <p:spPr>
          <a:xfrm>
            <a:off x="2799828" y="3393053"/>
            <a:ext cx="441394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  <a:p>
            <a:r>
              <a:rPr lang="de-DE" sz="1000" dirty="0"/>
              <a:t>Bahn A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29C93437-CFF8-4AAE-B0CE-74D56AC51785}"/>
              </a:ext>
            </a:extLst>
          </p:cNvPr>
          <p:cNvSpPr txBox="1"/>
          <p:nvPr/>
        </p:nvSpPr>
        <p:spPr>
          <a:xfrm>
            <a:off x="5127847" y="3383333"/>
            <a:ext cx="438188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  <a:p>
            <a:r>
              <a:rPr lang="de-DE" sz="1000" dirty="0"/>
              <a:t>Bahn B</a:t>
            </a:r>
          </a:p>
        </p:txBody>
      </p:sp>
    </p:spTree>
    <p:extLst>
      <p:ext uri="{BB962C8B-B14F-4D97-AF65-F5344CB8AC3E}">
        <p14:creationId xmlns:p14="http://schemas.microsoft.com/office/powerpoint/2010/main" val="209892651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</Words>
  <Application>Microsoft Office PowerPoint</Application>
  <PresentationFormat>Benutzerdefiniert</PresentationFormat>
  <Paragraphs>53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7" baseType="lpstr">
      <vt:lpstr>Arial</vt:lpstr>
      <vt:lpstr>Calibri</vt:lpstr>
      <vt:lpstr>Larissa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</dc:creator>
  <cp:lastModifiedBy>Florian Weber365</cp:lastModifiedBy>
  <cp:revision>36</cp:revision>
  <dcterms:created xsi:type="dcterms:W3CDTF">2017-08-29T08:57:57Z</dcterms:created>
  <dcterms:modified xsi:type="dcterms:W3CDTF">2018-08-14T06:42:42Z</dcterms:modified>
</cp:coreProperties>
</file>

<file path=docProps/thumbnail.jpeg>
</file>